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93" r:id="rId4"/>
    <p:sldId id="1494" r:id="rId5"/>
    <p:sldId id="1501" r:id="rId6"/>
    <p:sldId id="1499" r:id="rId7"/>
    <p:sldId id="1500" r:id="rId8"/>
    <p:sldId id="1502" r:id="rId9"/>
    <p:sldId id="1462" r:id="rId10"/>
    <p:sldId id="1503" r:id="rId11"/>
    <p:sldId id="1504" r:id="rId12"/>
    <p:sldId id="1505" r:id="rId13"/>
    <p:sldId id="1506" r:id="rId14"/>
    <p:sldId id="1507" r:id="rId15"/>
    <p:sldId id="1477" r:id="rId16"/>
    <p:sldId id="1509" r:id="rId17"/>
    <p:sldId id="1508" r:id="rId18"/>
    <p:sldId id="1510" r:id="rId19"/>
    <p:sldId id="1511" r:id="rId2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D32BF-4F65-4D32-982D-3CC6EF4A8547}" v="1224" dt="2022-04-23T18:32:44.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0" d="100"/>
          <a:sy n="80" d="100"/>
        </p:scale>
        <p:origin x="48"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157D32BF-4F65-4D32-982D-3CC6EF4A8547}"/>
    <pc:docChg chg="undo custSel addSld delSld modSld sldOrd">
      <pc:chgData name="Ed Godfrey" userId="61aa7c48ee0e3db0" providerId="LiveId" clId="{157D32BF-4F65-4D32-982D-3CC6EF4A8547}" dt="2022-04-23T18:33:09.922" v="2067" actId="20577"/>
      <pc:docMkLst>
        <pc:docMk/>
      </pc:docMkLst>
      <pc:sldChg chg="modSp mod">
        <pc:chgData name="Ed Godfrey" userId="61aa7c48ee0e3db0" providerId="LiveId" clId="{157D32BF-4F65-4D32-982D-3CC6EF4A8547}" dt="2022-04-23T18:33:09.922" v="2067" actId="20577"/>
        <pc:sldMkLst>
          <pc:docMk/>
          <pc:sldMk cId="3275922726" sldId="1127"/>
        </pc:sldMkLst>
        <pc:spChg chg="mod">
          <ac:chgData name="Ed Godfrey" userId="61aa7c48ee0e3db0" providerId="LiveId" clId="{157D32BF-4F65-4D32-982D-3CC6EF4A8547}" dt="2022-04-23T18:33:09.922" v="2067" actId="20577"/>
          <ac:spMkLst>
            <pc:docMk/>
            <pc:sldMk cId="3275922726" sldId="1127"/>
            <ac:spMk id="2" creationId="{F1588051-E0B5-4638-9205-E46E5525908B}"/>
          </ac:spMkLst>
        </pc:spChg>
        <pc:spChg chg="mod">
          <ac:chgData name="Ed Godfrey" userId="61aa7c48ee0e3db0" providerId="LiveId" clId="{157D32BF-4F65-4D32-982D-3CC6EF4A8547}" dt="2022-04-23T16:44:24.235" v="1" actId="20577"/>
          <ac:spMkLst>
            <pc:docMk/>
            <pc:sldMk cId="3275922726" sldId="1127"/>
            <ac:spMk id="5" creationId="{0CAA8F06-2798-4F2A-8DC9-8E009C9AC104}"/>
          </ac:spMkLst>
        </pc:spChg>
      </pc:sldChg>
      <pc:sldChg chg="delSp modSp del mod ord delAnim">
        <pc:chgData name="Ed Godfrey" userId="61aa7c48ee0e3db0" providerId="LiveId" clId="{157D32BF-4F65-4D32-982D-3CC6EF4A8547}" dt="2022-04-23T17:10:54.847" v="424" actId="47"/>
        <pc:sldMkLst>
          <pc:docMk/>
          <pc:sldMk cId="1643823635" sldId="1422"/>
        </pc:sldMkLst>
        <pc:spChg chg="mod">
          <ac:chgData name="Ed Godfrey" userId="61aa7c48ee0e3db0" providerId="LiveId" clId="{157D32BF-4F65-4D32-982D-3CC6EF4A8547}" dt="2022-04-23T17:03:08.331" v="166" actId="20577"/>
          <ac:spMkLst>
            <pc:docMk/>
            <pc:sldMk cId="1643823635" sldId="1422"/>
            <ac:spMk id="2" creationId="{F08A2007-B9E6-48A8-9E5E-C98EDFD53C8F}"/>
          </ac:spMkLst>
        </pc:spChg>
        <pc:spChg chg="mod">
          <ac:chgData name="Ed Godfrey" userId="61aa7c48ee0e3db0" providerId="LiveId" clId="{157D32BF-4F65-4D32-982D-3CC6EF4A8547}" dt="2022-04-23T17:01:53.451" v="70" actId="20577"/>
          <ac:spMkLst>
            <pc:docMk/>
            <pc:sldMk cId="1643823635" sldId="1422"/>
            <ac:spMk id="3" creationId="{F6C638D0-C884-48CF-BE26-27EEF100FAF2}"/>
          </ac:spMkLst>
        </pc:spChg>
        <pc:spChg chg="del mod">
          <ac:chgData name="Ed Godfrey" userId="61aa7c48ee0e3db0" providerId="LiveId" clId="{157D32BF-4F65-4D32-982D-3CC6EF4A8547}" dt="2022-04-23T17:08:27.723" v="371" actId="21"/>
          <ac:spMkLst>
            <pc:docMk/>
            <pc:sldMk cId="1643823635" sldId="1422"/>
            <ac:spMk id="5" creationId="{78997622-08A3-450E-B3A1-DF2572388819}"/>
          </ac:spMkLst>
        </pc:spChg>
        <pc:spChg chg="del">
          <ac:chgData name="Ed Godfrey" userId="61aa7c48ee0e3db0" providerId="LiveId" clId="{157D32BF-4F65-4D32-982D-3CC6EF4A8547}" dt="2022-04-23T17:02:20.564" v="101" actId="21"/>
          <ac:spMkLst>
            <pc:docMk/>
            <pc:sldMk cId="1643823635" sldId="1422"/>
            <ac:spMk id="6" creationId="{89004ED3-CF80-491F-82E6-F51B18446D4F}"/>
          </ac:spMkLst>
        </pc:spChg>
      </pc:sldChg>
      <pc:sldChg chg="addSp delSp modSp mod ord addAnim delAnim modAnim">
        <pc:chgData name="Ed Godfrey" userId="61aa7c48ee0e3db0" providerId="LiveId" clId="{157D32BF-4F65-4D32-982D-3CC6EF4A8547}" dt="2022-04-23T17:46:25.822" v="792"/>
        <pc:sldMkLst>
          <pc:docMk/>
          <pc:sldMk cId="1501865480" sldId="1462"/>
        </pc:sldMkLst>
        <pc:spChg chg="mod">
          <ac:chgData name="Ed Godfrey" userId="61aa7c48ee0e3db0" providerId="LiveId" clId="{157D32BF-4F65-4D32-982D-3CC6EF4A8547}" dt="2022-04-23T17:14:17.641" v="548" actId="255"/>
          <ac:spMkLst>
            <pc:docMk/>
            <pc:sldMk cId="1501865480" sldId="1462"/>
            <ac:spMk id="2" creationId="{F08A2007-B9E6-48A8-9E5E-C98EDFD53C8F}"/>
          </ac:spMkLst>
        </pc:spChg>
        <pc:spChg chg="mod">
          <ac:chgData name="Ed Godfrey" userId="61aa7c48ee0e3db0" providerId="LiveId" clId="{157D32BF-4F65-4D32-982D-3CC6EF4A8547}" dt="2022-04-23T17:13:56.335" v="522" actId="20577"/>
          <ac:spMkLst>
            <pc:docMk/>
            <pc:sldMk cId="1501865480" sldId="1462"/>
            <ac:spMk id="3" creationId="{F6C638D0-C884-48CF-BE26-27EEF100FAF2}"/>
          </ac:spMkLst>
        </pc:spChg>
        <pc:spChg chg="add del mod">
          <ac:chgData name="Ed Godfrey" userId="61aa7c48ee0e3db0" providerId="LiveId" clId="{157D32BF-4F65-4D32-982D-3CC6EF4A8547}" dt="2022-04-23T17:15:57.958" v="615" actId="6549"/>
          <ac:spMkLst>
            <pc:docMk/>
            <pc:sldMk cId="1501865480" sldId="1462"/>
            <ac:spMk id="5" creationId="{78997622-08A3-450E-B3A1-DF2572388819}"/>
          </ac:spMkLst>
        </pc:spChg>
        <pc:spChg chg="add del mod">
          <ac:chgData name="Ed Godfrey" userId="61aa7c48ee0e3db0" providerId="LiveId" clId="{157D32BF-4F65-4D32-982D-3CC6EF4A8547}" dt="2022-04-23T17:45:21.040" v="774" actId="255"/>
          <ac:spMkLst>
            <pc:docMk/>
            <pc:sldMk cId="1501865480" sldId="1462"/>
            <ac:spMk id="6" creationId="{F3467028-A5DD-4C50-A3AC-B842F63563F9}"/>
          </ac:spMkLst>
        </pc:spChg>
      </pc:sldChg>
      <pc:sldChg chg="addSp delSp modSp mod delAnim">
        <pc:chgData name="Ed Godfrey" userId="61aa7c48ee0e3db0" providerId="LiveId" clId="{157D32BF-4F65-4D32-982D-3CC6EF4A8547}" dt="2022-04-23T18:26:23.941" v="1964" actId="14100"/>
        <pc:sldMkLst>
          <pc:docMk/>
          <pc:sldMk cId="583318153" sldId="1477"/>
        </pc:sldMkLst>
        <pc:spChg chg="del">
          <ac:chgData name="Ed Godfrey" userId="61aa7c48ee0e3db0" providerId="LiveId" clId="{157D32BF-4F65-4D32-982D-3CC6EF4A8547}" dt="2022-04-23T18:24:32.233" v="1955" actId="21"/>
          <ac:spMkLst>
            <pc:docMk/>
            <pc:sldMk cId="583318153" sldId="1477"/>
            <ac:spMk id="2" creationId="{F08A2007-B9E6-48A8-9E5E-C98EDFD53C8F}"/>
          </ac:spMkLst>
        </pc:spChg>
        <pc:picChg chg="add del mod">
          <ac:chgData name="Ed Godfrey" userId="61aa7c48ee0e3db0" providerId="LiveId" clId="{157D32BF-4F65-4D32-982D-3CC6EF4A8547}" dt="2022-04-23T18:26:01.359" v="1959" actId="21"/>
          <ac:picMkLst>
            <pc:docMk/>
            <pc:sldMk cId="583318153" sldId="1477"/>
            <ac:picMk id="5" creationId="{B12EC12B-7BCC-4A84-8EA1-B82B6006FF03}"/>
          </ac:picMkLst>
        </pc:picChg>
        <pc:picChg chg="add mod">
          <ac:chgData name="Ed Godfrey" userId="61aa7c48ee0e3db0" providerId="LiveId" clId="{157D32BF-4F65-4D32-982D-3CC6EF4A8547}" dt="2022-04-23T18:26:23.941" v="1964" actId="14100"/>
          <ac:picMkLst>
            <pc:docMk/>
            <pc:sldMk cId="583318153" sldId="1477"/>
            <ac:picMk id="7" creationId="{FC12BA19-AD2B-41CD-9EBA-F56ACFD0B54B}"/>
          </ac:picMkLst>
        </pc:picChg>
      </pc:sldChg>
      <pc:sldChg chg="del">
        <pc:chgData name="Ed Godfrey" userId="61aa7c48ee0e3db0" providerId="LiveId" clId="{157D32BF-4F65-4D32-982D-3CC6EF4A8547}" dt="2022-04-23T18:32:48.800" v="2050" actId="47"/>
        <pc:sldMkLst>
          <pc:docMk/>
          <pc:sldMk cId="1590128842" sldId="1479"/>
        </pc:sldMkLst>
      </pc:sldChg>
      <pc:sldChg chg="del">
        <pc:chgData name="Ed Godfrey" userId="61aa7c48ee0e3db0" providerId="LiveId" clId="{157D32BF-4F65-4D32-982D-3CC6EF4A8547}" dt="2022-04-23T18:32:49.183" v="2051" actId="47"/>
        <pc:sldMkLst>
          <pc:docMk/>
          <pc:sldMk cId="3993190324" sldId="1480"/>
        </pc:sldMkLst>
      </pc:sldChg>
      <pc:sldChg chg="del">
        <pc:chgData name="Ed Godfrey" userId="61aa7c48ee0e3db0" providerId="LiveId" clId="{157D32BF-4F65-4D32-982D-3CC6EF4A8547}" dt="2022-04-23T18:32:49.571" v="2052" actId="47"/>
        <pc:sldMkLst>
          <pc:docMk/>
          <pc:sldMk cId="3902460191" sldId="1481"/>
        </pc:sldMkLst>
      </pc:sldChg>
      <pc:sldChg chg="del">
        <pc:chgData name="Ed Godfrey" userId="61aa7c48ee0e3db0" providerId="LiveId" clId="{157D32BF-4F65-4D32-982D-3CC6EF4A8547}" dt="2022-04-23T18:32:49.932" v="2053" actId="47"/>
        <pc:sldMkLst>
          <pc:docMk/>
          <pc:sldMk cId="2850641604" sldId="1482"/>
        </pc:sldMkLst>
      </pc:sldChg>
      <pc:sldChg chg="del">
        <pc:chgData name="Ed Godfrey" userId="61aa7c48ee0e3db0" providerId="LiveId" clId="{157D32BF-4F65-4D32-982D-3CC6EF4A8547}" dt="2022-04-23T18:32:50.479" v="2054" actId="47"/>
        <pc:sldMkLst>
          <pc:docMk/>
          <pc:sldMk cId="670270315" sldId="1483"/>
        </pc:sldMkLst>
      </pc:sldChg>
      <pc:sldChg chg="del">
        <pc:chgData name="Ed Godfrey" userId="61aa7c48ee0e3db0" providerId="LiveId" clId="{157D32BF-4F65-4D32-982D-3CC6EF4A8547}" dt="2022-04-23T18:32:51.071" v="2055" actId="47"/>
        <pc:sldMkLst>
          <pc:docMk/>
          <pc:sldMk cId="3196812870" sldId="1484"/>
        </pc:sldMkLst>
      </pc:sldChg>
      <pc:sldChg chg="del">
        <pc:chgData name="Ed Godfrey" userId="61aa7c48ee0e3db0" providerId="LiveId" clId="{157D32BF-4F65-4D32-982D-3CC6EF4A8547}" dt="2022-04-23T18:32:51.552" v="2056" actId="47"/>
        <pc:sldMkLst>
          <pc:docMk/>
          <pc:sldMk cId="3097409923" sldId="1485"/>
        </pc:sldMkLst>
      </pc:sldChg>
      <pc:sldChg chg="del">
        <pc:chgData name="Ed Godfrey" userId="61aa7c48ee0e3db0" providerId="LiveId" clId="{157D32BF-4F65-4D32-982D-3CC6EF4A8547}" dt="2022-04-23T18:32:52.962" v="2059" actId="47"/>
        <pc:sldMkLst>
          <pc:docMk/>
          <pc:sldMk cId="146602496" sldId="1486"/>
        </pc:sldMkLst>
      </pc:sldChg>
      <pc:sldChg chg="del">
        <pc:chgData name="Ed Godfrey" userId="61aa7c48ee0e3db0" providerId="LiveId" clId="{157D32BF-4F65-4D32-982D-3CC6EF4A8547}" dt="2022-04-23T18:32:51.962" v="2057" actId="47"/>
        <pc:sldMkLst>
          <pc:docMk/>
          <pc:sldMk cId="1666302826" sldId="1487"/>
        </pc:sldMkLst>
      </pc:sldChg>
      <pc:sldChg chg="del">
        <pc:chgData name="Ed Godfrey" userId="61aa7c48ee0e3db0" providerId="LiveId" clId="{157D32BF-4F65-4D32-982D-3CC6EF4A8547}" dt="2022-04-23T18:32:52.427" v="2058" actId="47"/>
        <pc:sldMkLst>
          <pc:docMk/>
          <pc:sldMk cId="3521289369" sldId="1488"/>
        </pc:sldMkLst>
      </pc:sldChg>
      <pc:sldChg chg="del">
        <pc:chgData name="Ed Godfrey" userId="61aa7c48ee0e3db0" providerId="LiveId" clId="{157D32BF-4F65-4D32-982D-3CC6EF4A8547}" dt="2022-04-23T18:32:53.447" v="2060" actId="47"/>
        <pc:sldMkLst>
          <pc:docMk/>
          <pc:sldMk cId="2342043597" sldId="1489"/>
        </pc:sldMkLst>
      </pc:sldChg>
      <pc:sldChg chg="del">
        <pc:chgData name="Ed Godfrey" userId="61aa7c48ee0e3db0" providerId="LiveId" clId="{157D32BF-4F65-4D32-982D-3CC6EF4A8547}" dt="2022-04-23T18:32:53.960" v="2061" actId="47"/>
        <pc:sldMkLst>
          <pc:docMk/>
          <pc:sldMk cId="1862493260" sldId="1490"/>
        </pc:sldMkLst>
      </pc:sldChg>
      <pc:sldChg chg="del">
        <pc:chgData name="Ed Godfrey" userId="61aa7c48ee0e3db0" providerId="LiveId" clId="{157D32BF-4F65-4D32-982D-3CC6EF4A8547}" dt="2022-04-23T18:32:54.704" v="2062" actId="47"/>
        <pc:sldMkLst>
          <pc:docMk/>
          <pc:sldMk cId="3869501036" sldId="1491"/>
        </pc:sldMkLst>
      </pc:sldChg>
      <pc:sldChg chg="del">
        <pc:chgData name="Ed Godfrey" userId="61aa7c48ee0e3db0" providerId="LiveId" clId="{157D32BF-4F65-4D32-982D-3CC6EF4A8547}" dt="2022-04-23T18:32:55.332" v="2063" actId="47"/>
        <pc:sldMkLst>
          <pc:docMk/>
          <pc:sldMk cId="4241963992" sldId="1492"/>
        </pc:sldMkLst>
      </pc:sldChg>
      <pc:sldChg chg="modSp mod modAnim">
        <pc:chgData name="Ed Godfrey" userId="61aa7c48ee0e3db0" providerId="LiveId" clId="{157D32BF-4F65-4D32-982D-3CC6EF4A8547}" dt="2022-04-23T16:45:40.739" v="17" actId="20577"/>
        <pc:sldMkLst>
          <pc:docMk/>
          <pc:sldMk cId="2246733750" sldId="1494"/>
        </pc:sldMkLst>
        <pc:spChg chg="mod">
          <ac:chgData name="Ed Godfrey" userId="61aa7c48ee0e3db0" providerId="LiveId" clId="{157D32BF-4F65-4D32-982D-3CC6EF4A8547}" dt="2022-04-23T16:45:33.851" v="9" actId="113"/>
          <ac:spMkLst>
            <pc:docMk/>
            <pc:sldMk cId="2246733750" sldId="1494"/>
            <ac:spMk id="2" creationId="{F08A2007-B9E6-48A8-9E5E-C98EDFD53C8F}"/>
          </ac:spMkLst>
        </pc:spChg>
        <pc:spChg chg="mod">
          <ac:chgData name="Ed Godfrey" userId="61aa7c48ee0e3db0" providerId="LiveId" clId="{157D32BF-4F65-4D32-982D-3CC6EF4A8547}" dt="2022-04-23T16:45:40.739" v="17" actId="20577"/>
          <ac:spMkLst>
            <pc:docMk/>
            <pc:sldMk cId="2246733750" sldId="1494"/>
            <ac:spMk id="3" creationId="{F6C638D0-C884-48CF-BE26-27EEF100FAF2}"/>
          </ac:spMkLst>
        </pc:spChg>
      </pc:sldChg>
      <pc:sldChg chg="del">
        <pc:chgData name="Ed Godfrey" userId="61aa7c48ee0e3db0" providerId="LiveId" clId="{157D32BF-4F65-4D32-982D-3CC6EF4A8547}" dt="2022-04-23T18:32:47.010" v="2046" actId="47"/>
        <pc:sldMkLst>
          <pc:docMk/>
          <pc:sldMk cId="3497121256" sldId="1495"/>
        </pc:sldMkLst>
      </pc:sldChg>
      <pc:sldChg chg="del">
        <pc:chgData name="Ed Godfrey" userId="61aa7c48ee0e3db0" providerId="LiveId" clId="{157D32BF-4F65-4D32-982D-3CC6EF4A8547}" dt="2022-04-23T18:32:47.571" v="2047" actId="47"/>
        <pc:sldMkLst>
          <pc:docMk/>
          <pc:sldMk cId="965819109" sldId="1496"/>
        </pc:sldMkLst>
      </pc:sldChg>
      <pc:sldChg chg="del">
        <pc:chgData name="Ed Godfrey" userId="61aa7c48ee0e3db0" providerId="LiveId" clId="{157D32BF-4F65-4D32-982D-3CC6EF4A8547}" dt="2022-04-23T18:32:48.034" v="2048" actId="47"/>
        <pc:sldMkLst>
          <pc:docMk/>
          <pc:sldMk cId="809900153" sldId="1497"/>
        </pc:sldMkLst>
      </pc:sldChg>
      <pc:sldChg chg="del">
        <pc:chgData name="Ed Godfrey" userId="61aa7c48ee0e3db0" providerId="LiveId" clId="{157D32BF-4F65-4D32-982D-3CC6EF4A8547}" dt="2022-04-23T18:32:48.443" v="2049" actId="47"/>
        <pc:sldMkLst>
          <pc:docMk/>
          <pc:sldMk cId="3467108782" sldId="1498"/>
        </pc:sldMkLst>
      </pc:sldChg>
      <pc:sldChg chg="modSp add mod">
        <pc:chgData name="Ed Godfrey" userId="61aa7c48ee0e3db0" providerId="LiveId" clId="{157D32BF-4F65-4D32-982D-3CC6EF4A8547}" dt="2022-04-23T17:07:56.590" v="370" actId="20577"/>
        <pc:sldMkLst>
          <pc:docMk/>
          <pc:sldMk cId="3982983822" sldId="1499"/>
        </pc:sldMkLst>
        <pc:spChg chg="mod">
          <ac:chgData name="Ed Godfrey" userId="61aa7c48ee0e3db0" providerId="LiveId" clId="{157D32BF-4F65-4D32-982D-3CC6EF4A8547}" dt="2022-04-23T17:07:56.590" v="370" actId="20577"/>
          <ac:spMkLst>
            <pc:docMk/>
            <pc:sldMk cId="3982983822" sldId="1499"/>
            <ac:spMk id="2" creationId="{F08A2007-B9E6-48A8-9E5E-C98EDFD53C8F}"/>
          </ac:spMkLst>
        </pc:spChg>
        <pc:spChg chg="mod">
          <ac:chgData name="Ed Godfrey" userId="61aa7c48ee0e3db0" providerId="LiveId" clId="{157D32BF-4F65-4D32-982D-3CC6EF4A8547}" dt="2022-04-23T17:05:09.287" v="199" actId="20577"/>
          <ac:spMkLst>
            <pc:docMk/>
            <pc:sldMk cId="3982983822" sldId="1499"/>
            <ac:spMk id="3" creationId="{F6C638D0-C884-48CF-BE26-27EEF100FAF2}"/>
          </ac:spMkLst>
        </pc:spChg>
      </pc:sldChg>
      <pc:sldChg chg="modSp add mod">
        <pc:chgData name="Ed Godfrey" userId="61aa7c48ee0e3db0" providerId="LiveId" clId="{157D32BF-4F65-4D32-982D-3CC6EF4A8547}" dt="2022-04-23T17:10:44.518" v="422" actId="255"/>
        <pc:sldMkLst>
          <pc:docMk/>
          <pc:sldMk cId="2491177979" sldId="1500"/>
        </pc:sldMkLst>
        <pc:spChg chg="mod">
          <ac:chgData name="Ed Godfrey" userId="61aa7c48ee0e3db0" providerId="LiveId" clId="{157D32BF-4F65-4D32-982D-3CC6EF4A8547}" dt="2022-04-23T17:10:44.518" v="422" actId="255"/>
          <ac:spMkLst>
            <pc:docMk/>
            <pc:sldMk cId="2491177979" sldId="1500"/>
            <ac:spMk id="2" creationId="{F08A2007-B9E6-48A8-9E5E-C98EDFD53C8F}"/>
          </ac:spMkLst>
        </pc:spChg>
      </pc:sldChg>
      <pc:sldChg chg="add">
        <pc:chgData name="Ed Godfrey" userId="61aa7c48ee0e3db0" providerId="LiveId" clId="{157D32BF-4F65-4D32-982D-3CC6EF4A8547}" dt="2022-04-23T17:10:52.900" v="423"/>
        <pc:sldMkLst>
          <pc:docMk/>
          <pc:sldMk cId="3766801357" sldId="1501"/>
        </pc:sldMkLst>
      </pc:sldChg>
      <pc:sldChg chg="modSp add mod">
        <pc:chgData name="Ed Godfrey" userId="61aa7c48ee0e3db0" providerId="LiveId" clId="{157D32BF-4F65-4D32-982D-3CC6EF4A8547}" dt="2022-04-23T17:12:45.274" v="454" actId="113"/>
        <pc:sldMkLst>
          <pc:docMk/>
          <pc:sldMk cId="2825592222" sldId="1502"/>
        </pc:sldMkLst>
        <pc:spChg chg="mod">
          <ac:chgData name="Ed Godfrey" userId="61aa7c48ee0e3db0" providerId="LiveId" clId="{157D32BF-4F65-4D32-982D-3CC6EF4A8547}" dt="2022-04-23T17:12:45.274" v="454" actId="113"/>
          <ac:spMkLst>
            <pc:docMk/>
            <pc:sldMk cId="2825592222" sldId="1502"/>
            <ac:spMk id="2" creationId="{F08A2007-B9E6-48A8-9E5E-C98EDFD53C8F}"/>
          </ac:spMkLst>
        </pc:spChg>
        <pc:spChg chg="mod">
          <ac:chgData name="Ed Godfrey" userId="61aa7c48ee0e3db0" providerId="LiveId" clId="{157D32BF-4F65-4D32-982D-3CC6EF4A8547}" dt="2022-04-23T17:12:23.624" v="437" actId="20577"/>
          <ac:spMkLst>
            <pc:docMk/>
            <pc:sldMk cId="2825592222" sldId="1502"/>
            <ac:spMk id="3" creationId="{F6C638D0-C884-48CF-BE26-27EEF100FAF2}"/>
          </ac:spMkLst>
        </pc:spChg>
      </pc:sldChg>
      <pc:sldChg chg="modSp add mod modAnim">
        <pc:chgData name="Ed Godfrey" userId="61aa7c48ee0e3db0" providerId="LiveId" clId="{157D32BF-4F65-4D32-982D-3CC6EF4A8547}" dt="2022-04-23T17:51:58.829" v="1584"/>
        <pc:sldMkLst>
          <pc:docMk/>
          <pc:sldMk cId="540026516" sldId="1503"/>
        </pc:sldMkLst>
        <pc:spChg chg="mod">
          <ac:chgData name="Ed Godfrey" userId="61aa7c48ee0e3db0" providerId="LiveId" clId="{157D32BF-4F65-4D32-982D-3CC6EF4A8547}" dt="2022-04-23T17:47:56.864" v="830" actId="5793"/>
          <ac:spMkLst>
            <pc:docMk/>
            <pc:sldMk cId="540026516" sldId="1503"/>
            <ac:spMk id="5" creationId="{78997622-08A3-450E-B3A1-DF2572388819}"/>
          </ac:spMkLst>
        </pc:spChg>
        <pc:spChg chg="mod">
          <ac:chgData name="Ed Godfrey" userId="61aa7c48ee0e3db0" providerId="LiveId" clId="{157D32BF-4F65-4D32-982D-3CC6EF4A8547}" dt="2022-04-23T17:50:52.873" v="1556" actId="20577"/>
          <ac:spMkLst>
            <pc:docMk/>
            <pc:sldMk cId="540026516" sldId="1503"/>
            <ac:spMk id="6" creationId="{F3467028-A5DD-4C50-A3AC-B842F63563F9}"/>
          </ac:spMkLst>
        </pc:spChg>
      </pc:sldChg>
      <pc:sldChg chg="addSp modSp add mod modAnim">
        <pc:chgData name="Ed Godfrey" userId="61aa7c48ee0e3db0" providerId="LiveId" clId="{157D32BF-4F65-4D32-982D-3CC6EF4A8547}" dt="2022-04-23T17:54:09.979" v="1682"/>
        <pc:sldMkLst>
          <pc:docMk/>
          <pc:sldMk cId="938600354" sldId="1504"/>
        </pc:sldMkLst>
        <pc:spChg chg="add mod">
          <ac:chgData name="Ed Godfrey" userId="61aa7c48ee0e3db0" providerId="LiveId" clId="{157D32BF-4F65-4D32-982D-3CC6EF4A8547}" dt="2022-04-23T17:53:47.890" v="1652" actId="1036"/>
          <ac:spMkLst>
            <pc:docMk/>
            <pc:sldMk cId="938600354" sldId="1504"/>
            <ac:spMk id="4" creationId="{C421469F-AEF9-44A3-9B9E-11F1F37DA9EF}"/>
          </ac:spMkLst>
        </pc:spChg>
      </pc:sldChg>
      <pc:sldChg chg="addSp delSp modSp add mod delAnim modAnim">
        <pc:chgData name="Ed Godfrey" userId="61aa7c48ee0e3db0" providerId="LiveId" clId="{157D32BF-4F65-4D32-982D-3CC6EF4A8547}" dt="2022-04-23T18:02:09.903" v="1873" actId="21"/>
        <pc:sldMkLst>
          <pc:docMk/>
          <pc:sldMk cId="1272070990" sldId="1505"/>
        </pc:sldMkLst>
        <pc:spChg chg="mod">
          <ac:chgData name="Ed Godfrey" userId="61aa7c48ee0e3db0" providerId="LiveId" clId="{157D32BF-4F65-4D32-982D-3CC6EF4A8547}" dt="2022-04-23T17:56:37.175" v="1868" actId="20577"/>
          <ac:spMkLst>
            <pc:docMk/>
            <pc:sldMk cId="1272070990" sldId="1505"/>
            <ac:spMk id="2" creationId="{F08A2007-B9E6-48A8-9E5E-C98EDFD53C8F}"/>
          </ac:spMkLst>
        </pc:spChg>
        <pc:spChg chg="mod">
          <ac:chgData name="Ed Godfrey" userId="61aa7c48ee0e3db0" providerId="LiveId" clId="{157D32BF-4F65-4D32-982D-3CC6EF4A8547}" dt="2022-04-23T17:54:38.626" v="1731" actId="20577"/>
          <ac:spMkLst>
            <pc:docMk/>
            <pc:sldMk cId="1272070990" sldId="1505"/>
            <ac:spMk id="3" creationId="{F6C638D0-C884-48CF-BE26-27EEF100FAF2}"/>
          </ac:spMkLst>
        </pc:spChg>
        <pc:spChg chg="del">
          <ac:chgData name="Ed Godfrey" userId="61aa7c48ee0e3db0" providerId="LiveId" clId="{157D32BF-4F65-4D32-982D-3CC6EF4A8547}" dt="2022-04-23T17:54:44.044" v="1732" actId="21"/>
          <ac:spMkLst>
            <pc:docMk/>
            <pc:sldMk cId="1272070990" sldId="1505"/>
            <ac:spMk id="4" creationId="{C421469F-AEF9-44A3-9B9E-11F1F37DA9EF}"/>
          </ac:spMkLst>
        </pc:spChg>
        <pc:spChg chg="add del mod">
          <ac:chgData name="Ed Godfrey" userId="61aa7c48ee0e3db0" providerId="LiveId" clId="{157D32BF-4F65-4D32-982D-3CC6EF4A8547}" dt="2022-04-23T18:02:09.903" v="1873" actId="21"/>
          <ac:spMkLst>
            <pc:docMk/>
            <pc:sldMk cId="1272070990" sldId="1505"/>
            <ac:spMk id="5" creationId="{67EF9EDB-2C82-4381-8760-763FAA4C1ECD}"/>
          </ac:spMkLst>
        </pc:spChg>
      </pc:sldChg>
      <pc:sldChg chg="delSp modSp add mod delAnim modAnim">
        <pc:chgData name="Ed Godfrey" userId="61aa7c48ee0e3db0" providerId="LiveId" clId="{157D32BF-4F65-4D32-982D-3CC6EF4A8547}" dt="2022-04-23T18:04:37.939" v="1942"/>
        <pc:sldMkLst>
          <pc:docMk/>
          <pc:sldMk cId="3698259005" sldId="1506"/>
        </pc:sldMkLst>
        <pc:spChg chg="del">
          <ac:chgData name="Ed Godfrey" userId="61aa7c48ee0e3db0" providerId="LiveId" clId="{157D32BF-4F65-4D32-982D-3CC6EF4A8547}" dt="2022-04-23T18:02:19.360" v="1874" actId="21"/>
          <ac:spMkLst>
            <pc:docMk/>
            <pc:sldMk cId="3698259005" sldId="1506"/>
            <ac:spMk id="2" creationId="{F08A2007-B9E6-48A8-9E5E-C98EDFD53C8F}"/>
          </ac:spMkLst>
        </pc:spChg>
        <pc:spChg chg="mod">
          <ac:chgData name="Ed Godfrey" userId="61aa7c48ee0e3db0" providerId="LiveId" clId="{157D32BF-4F65-4D32-982D-3CC6EF4A8547}" dt="2022-04-23T18:03:53.454" v="1927" actId="115"/>
          <ac:spMkLst>
            <pc:docMk/>
            <pc:sldMk cId="3698259005" sldId="1506"/>
            <ac:spMk id="5" creationId="{67EF9EDB-2C82-4381-8760-763FAA4C1ECD}"/>
          </ac:spMkLst>
        </pc:spChg>
      </pc:sldChg>
      <pc:sldChg chg="modSp add mod">
        <pc:chgData name="Ed Godfrey" userId="61aa7c48ee0e3db0" providerId="LiveId" clId="{157D32BF-4F65-4D32-982D-3CC6EF4A8547}" dt="2022-04-23T18:05:55.288" v="1954" actId="20577"/>
        <pc:sldMkLst>
          <pc:docMk/>
          <pc:sldMk cId="1921984907" sldId="1507"/>
        </pc:sldMkLst>
        <pc:spChg chg="mod">
          <ac:chgData name="Ed Godfrey" userId="61aa7c48ee0e3db0" providerId="LiveId" clId="{157D32BF-4F65-4D32-982D-3CC6EF4A8547}" dt="2022-04-23T18:05:49.772" v="1946" actId="20577"/>
          <ac:spMkLst>
            <pc:docMk/>
            <pc:sldMk cId="1921984907" sldId="1507"/>
            <ac:spMk id="2" creationId="{F08A2007-B9E6-48A8-9E5E-C98EDFD53C8F}"/>
          </ac:spMkLst>
        </pc:spChg>
        <pc:spChg chg="mod">
          <ac:chgData name="Ed Godfrey" userId="61aa7c48ee0e3db0" providerId="LiveId" clId="{157D32BF-4F65-4D32-982D-3CC6EF4A8547}" dt="2022-04-23T18:05:55.288" v="1954" actId="20577"/>
          <ac:spMkLst>
            <pc:docMk/>
            <pc:sldMk cId="1921984907" sldId="1507"/>
            <ac:spMk id="3" creationId="{F6C638D0-C884-48CF-BE26-27EEF100FAF2}"/>
          </ac:spMkLst>
        </pc:spChg>
      </pc:sldChg>
      <pc:sldChg chg="modSp add mod">
        <pc:chgData name="Ed Godfrey" userId="61aa7c48ee0e3db0" providerId="LiveId" clId="{157D32BF-4F65-4D32-982D-3CC6EF4A8547}" dt="2022-04-23T18:30:52.074" v="2017" actId="20577"/>
        <pc:sldMkLst>
          <pc:docMk/>
          <pc:sldMk cId="1171535059" sldId="1508"/>
        </pc:sldMkLst>
        <pc:spChg chg="mod">
          <ac:chgData name="Ed Godfrey" userId="61aa7c48ee0e3db0" providerId="LiveId" clId="{157D32BF-4F65-4D32-982D-3CC6EF4A8547}" dt="2022-04-23T18:30:44.585" v="2007" actId="20577"/>
          <ac:spMkLst>
            <pc:docMk/>
            <pc:sldMk cId="1171535059" sldId="1508"/>
            <ac:spMk id="2" creationId="{F08A2007-B9E6-48A8-9E5E-C98EDFD53C8F}"/>
          </ac:spMkLst>
        </pc:spChg>
        <pc:spChg chg="mod">
          <ac:chgData name="Ed Godfrey" userId="61aa7c48ee0e3db0" providerId="LiveId" clId="{157D32BF-4F65-4D32-982D-3CC6EF4A8547}" dt="2022-04-23T18:30:52.074" v="2017" actId="20577"/>
          <ac:spMkLst>
            <pc:docMk/>
            <pc:sldMk cId="1171535059" sldId="1508"/>
            <ac:spMk id="3" creationId="{F6C638D0-C884-48CF-BE26-27EEF100FAF2}"/>
          </ac:spMkLst>
        </pc:spChg>
      </pc:sldChg>
      <pc:sldChg chg="modSp add mod">
        <pc:chgData name="Ed Godfrey" userId="61aa7c48ee0e3db0" providerId="LiveId" clId="{157D32BF-4F65-4D32-982D-3CC6EF4A8547}" dt="2022-04-23T18:29:17.610" v="1971" actId="255"/>
        <pc:sldMkLst>
          <pc:docMk/>
          <pc:sldMk cId="4078063141" sldId="1509"/>
        </pc:sldMkLst>
        <pc:spChg chg="mod">
          <ac:chgData name="Ed Godfrey" userId="61aa7c48ee0e3db0" providerId="LiveId" clId="{157D32BF-4F65-4D32-982D-3CC6EF4A8547}" dt="2022-04-23T18:29:17.610" v="1971" actId="255"/>
          <ac:spMkLst>
            <pc:docMk/>
            <pc:sldMk cId="4078063141" sldId="1509"/>
            <ac:spMk id="2" creationId="{F08A2007-B9E6-48A8-9E5E-C98EDFD53C8F}"/>
          </ac:spMkLst>
        </pc:spChg>
        <pc:spChg chg="mod">
          <ac:chgData name="Ed Godfrey" userId="61aa7c48ee0e3db0" providerId="LiveId" clId="{157D32BF-4F65-4D32-982D-3CC6EF4A8547}" dt="2022-04-23T18:29:09.301" v="1969" actId="20577"/>
          <ac:spMkLst>
            <pc:docMk/>
            <pc:sldMk cId="4078063141" sldId="1509"/>
            <ac:spMk id="3" creationId="{F6C638D0-C884-48CF-BE26-27EEF100FAF2}"/>
          </ac:spMkLst>
        </pc:spChg>
      </pc:sldChg>
      <pc:sldChg chg="modSp add mod">
        <pc:chgData name="Ed Godfrey" userId="61aa7c48ee0e3db0" providerId="LiveId" clId="{157D32BF-4F65-4D32-982D-3CC6EF4A8547}" dt="2022-04-23T18:32:01.900" v="2044" actId="20577"/>
        <pc:sldMkLst>
          <pc:docMk/>
          <pc:sldMk cId="3021880079" sldId="1510"/>
        </pc:sldMkLst>
        <pc:spChg chg="mod">
          <ac:chgData name="Ed Godfrey" userId="61aa7c48ee0e3db0" providerId="LiveId" clId="{157D32BF-4F65-4D32-982D-3CC6EF4A8547}" dt="2022-04-23T18:31:55.786" v="2033" actId="20577"/>
          <ac:spMkLst>
            <pc:docMk/>
            <pc:sldMk cId="3021880079" sldId="1510"/>
            <ac:spMk id="2" creationId="{F08A2007-B9E6-48A8-9E5E-C98EDFD53C8F}"/>
          </ac:spMkLst>
        </pc:spChg>
        <pc:spChg chg="mod">
          <ac:chgData name="Ed Godfrey" userId="61aa7c48ee0e3db0" providerId="LiveId" clId="{157D32BF-4F65-4D32-982D-3CC6EF4A8547}" dt="2022-04-23T18:32:01.900" v="2044" actId="20577"/>
          <ac:spMkLst>
            <pc:docMk/>
            <pc:sldMk cId="3021880079" sldId="1510"/>
            <ac:spMk id="3" creationId="{F6C638D0-C884-48CF-BE26-27EEF100FAF2}"/>
          </ac:spMkLst>
        </pc:spChg>
      </pc:sldChg>
      <pc:sldChg chg="modSp add mod">
        <pc:chgData name="Ed Godfrey" userId="61aa7c48ee0e3db0" providerId="LiveId" clId="{157D32BF-4F65-4D32-982D-3CC6EF4A8547}" dt="2022-04-23T18:33:02.909" v="2065" actId="20577"/>
        <pc:sldMkLst>
          <pc:docMk/>
          <pc:sldMk cId="2939455023" sldId="1511"/>
        </pc:sldMkLst>
        <pc:spChg chg="mod">
          <ac:chgData name="Ed Godfrey" userId="61aa7c48ee0e3db0" providerId="LiveId" clId="{157D32BF-4F65-4D32-982D-3CC6EF4A8547}" dt="2022-04-23T18:33:02.909" v="2065" actId="20577"/>
          <ac:spMkLst>
            <pc:docMk/>
            <pc:sldMk cId="2939455023" sldId="1511"/>
            <ac:spMk id="2" creationId="{F1588051-E0B5-4638-9205-E46E552590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24,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a:t>
            </a:r>
            <a:r>
              <a:rPr lang="en-US" sz="4000"/>
              <a:t>Part 3)</a:t>
            </a:r>
            <a:endParaRPr lang="en-US" sz="4000" dirty="0"/>
          </a:p>
          <a:p>
            <a:pPr algn="ctr"/>
            <a:r>
              <a:rPr lang="en-US" sz="2800" i="1" dirty="0"/>
              <a:t>2 Thessalonians 2:1-5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rebellion </a:t>
            </a:r>
            <a:r>
              <a:rPr lang="en-US" sz="3200" b="1" cap="none" baseline="30000" dirty="0">
                <a:solidFill>
                  <a:schemeClr val="accent5">
                    <a:lumMod val="60000"/>
                    <a:lumOff val="40000"/>
                  </a:schemeClr>
                </a:solidFill>
                <a:latin typeface="+mn-lt"/>
              </a:rPr>
              <a:t>(2:3-5)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732780"/>
            <a:ext cx="11590636" cy="1384995"/>
          </a:xfrm>
          <a:prstGeom prst="rect">
            <a:avLst/>
          </a:prstGeom>
          <a:noFill/>
        </p:spPr>
        <p:txBody>
          <a:bodyPr wrap="square" rtlCol="0">
            <a:spAutoFit/>
          </a:bodyPr>
          <a:lstStyle/>
          <a:p>
            <a:pPr marL="514350" lvl="0" indent="-514350" algn="just">
              <a:buAutoNum type="alphaUcPeriod"/>
            </a:pPr>
            <a:r>
              <a:rPr lang="en-US" sz="2800" b="1" dirty="0">
                <a:latin typeface="Calibri" panose="020F0502020204030204" pitchFamily="34" charset="0"/>
                <a:cs typeface="Calibri" panose="020F0502020204030204" pitchFamily="34" charset="0"/>
              </a:rPr>
              <a:t>What is the man of lawlessness?</a:t>
            </a:r>
          </a:p>
          <a:p>
            <a:pPr marL="514350" lvl="0" indent="-514350" algn="just">
              <a:buAutoNum type="alphaUcPeriod"/>
            </a:pPr>
            <a:r>
              <a:rPr lang="en-US" sz="2800" b="1" dirty="0">
                <a:latin typeface="Calibri" panose="020F0502020204030204" pitchFamily="34" charset="0"/>
                <a:cs typeface="Calibri" panose="020F0502020204030204" pitchFamily="34" charset="0"/>
              </a:rPr>
              <a:t>Who is this man of lawlessness?</a:t>
            </a:r>
          </a:p>
          <a:p>
            <a:pPr lvl="0" algn="just"/>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3467028-A5DD-4C50-A3AC-B842F63563F9}"/>
              </a:ext>
            </a:extLst>
          </p:cNvPr>
          <p:cNvSpPr txBox="1"/>
          <p:nvPr/>
        </p:nvSpPr>
        <p:spPr>
          <a:xfrm>
            <a:off x="300682" y="3742890"/>
            <a:ext cx="11590636" cy="1292662"/>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Suggestions made:</a:t>
            </a:r>
            <a:r>
              <a:rPr lang="en-US" sz="2400" i="1" dirty="0">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
            </a:pPr>
            <a:r>
              <a:rPr lang="en-US" i="1" dirty="0"/>
              <a:t>the personification of the abstract principle of evil.</a:t>
            </a:r>
          </a:p>
          <a:p>
            <a:pPr marL="285750" indent="-285750" algn="just">
              <a:buFont typeface="Wingdings" panose="05000000000000000000" pitchFamily="2" charset="2"/>
              <a:buChar char="§"/>
            </a:pPr>
            <a:r>
              <a:rPr lang="en-US" i="1" dirty="0"/>
              <a:t>one of the Roman emperors of the past (Caligula or Nero)</a:t>
            </a:r>
          </a:p>
          <a:p>
            <a:pPr marL="285750" indent="-285750" algn="just">
              <a:buFont typeface="Wingdings" panose="05000000000000000000" pitchFamily="2" charset="2"/>
              <a:buChar char="§"/>
            </a:pPr>
            <a:r>
              <a:rPr lang="en-US" i="1" dirty="0"/>
              <a:t>Judas Iscariot reincarnated. </a:t>
            </a:r>
          </a:p>
        </p:txBody>
      </p:sp>
    </p:spTree>
    <p:extLst>
      <p:ext uri="{BB962C8B-B14F-4D97-AF65-F5344CB8AC3E}">
        <p14:creationId xmlns:p14="http://schemas.microsoft.com/office/powerpoint/2010/main" val="5400265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6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par>
                          <p:cTn id="12" fill="hold">
                            <p:stCondLst>
                              <p:cond delay="1000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75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421469F-AEF9-44A3-9B9E-11F1F37DA9EF}"/>
              </a:ext>
            </a:extLst>
          </p:cNvPr>
          <p:cNvSpPr txBox="1"/>
          <p:nvPr/>
        </p:nvSpPr>
        <p:spPr>
          <a:xfrm>
            <a:off x="281632" y="3309834"/>
            <a:ext cx="11590636" cy="2062103"/>
          </a:xfrm>
          <a:prstGeom prst="rect">
            <a:avLst/>
          </a:prstGeom>
          <a:noFill/>
        </p:spPr>
        <p:txBody>
          <a:bodyPr wrap="square" rtlCol="0">
            <a:spAutoFit/>
          </a:bodyPr>
          <a:lstStyle/>
          <a:p>
            <a:pPr marR="0" algn="just">
              <a:spcBef>
                <a:spcPts val="0"/>
              </a:spcBef>
              <a:spcAft>
                <a:spcPts val="0"/>
              </a:spcAft>
            </a:pPr>
            <a:r>
              <a:rPr lang="en-US" sz="3200" dirty="0">
                <a:latin typeface="Calibri" panose="020F0502020204030204" pitchFamily="34" charset="0"/>
                <a:cs typeface="Calibri" panose="020F0502020204030204" pitchFamily="34" charset="0"/>
              </a:rPr>
              <a:t>In 1 Thessalonians 5:9 believers are told, </a:t>
            </a:r>
            <a:r>
              <a:rPr lang="en-US" sz="3200" i="1" dirty="0">
                <a:latin typeface="Calibri" panose="020F0502020204030204" pitchFamily="34" charset="0"/>
                <a:cs typeface="Calibri" panose="020F0502020204030204" pitchFamily="34" charset="0"/>
              </a:rPr>
              <a:t>For God has not destined us [believers] for wrath, but for obtaining salvation through our Lord Jesus Christ;</a:t>
            </a:r>
            <a:r>
              <a:rPr lang="en-US" sz="3200" dirty="0">
                <a:latin typeface="Calibri" panose="020F0502020204030204" pitchFamily="34" charset="0"/>
                <a:cs typeface="Calibri" panose="020F0502020204030204" pitchFamily="34" charset="0"/>
              </a:rPr>
              <a:t> the same Jesus who is said in 1 Thessalonians 1:10, </a:t>
            </a:r>
            <a:r>
              <a:rPr lang="en-US" sz="3200" i="1" dirty="0">
                <a:latin typeface="Calibri" panose="020F0502020204030204" pitchFamily="34" charset="0"/>
                <a:cs typeface="Calibri" panose="020F0502020204030204" pitchFamily="34" charset="0"/>
              </a:rPr>
              <a:t>to rescue us from the wrath to come</a:t>
            </a:r>
            <a:r>
              <a:rPr lang="en-US" sz="3200" dirty="0">
                <a:latin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6003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Who is the Man of Lawlessness?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08543"/>
          </a:xfrm>
          <a:prstGeom prst="rect">
            <a:avLst/>
          </a:prstGeom>
          <a:noFill/>
        </p:spPr>
        <p:txBody>
          <a:bodyPr wrap="square" rtlCol="0">
            <a:spAutoFit/>
          </a:bodyPr>
          <a:lstStyle/>
          <a:p>
            <a:pPr marR="0" algn="just">
              <a:spcBef>
                <a:spcPts val="0"/>
              </a:spcBef>
              <a:spcAft>
                <a:spcPts val="0"/>
              </a:spcAft>
            </a:pPr>
            <a:r>
              <a:rPr lang="en-US" sz="2800" i="1" dirty="0">
                <a:latin typeface="Calibri" panose="020F0502020204030204" pitchFamily="34" charset="0"/>
                <a:cs typeface="Calibri" panose="020F0502020204030204" pitchFamily="34" charset="0"/>
              </a:rPr>
              <a:t>The Scriptures warn believers against…</a:t>
            </a:r>
          </a:p>
          <a:p>
            <a:pPr marL="285750" marR="0" indent="-285750" algn="just">
              <a:spcBef>
                <a:spcPts val="0"/>
              </a:spcBef>
              <a:spcAft>
                <a:spcPts val="0"/>
              </a:spcAft>
              <a:buFont typeface="Wingdings" panose="05000000000000000000" pitchFamily="2" charset="2"/>
              <a:buChar char="§"/>
            </a:pPr>
            <a:r>
              <a:rPr lang="en-US" sz="2800" dirty="0">
                <a:latin typeface="Calibri" panose="020F0502020204030204" pitchFamily="34" charset="0"/>
                <a:cs typeface="Calibri" panose="020F0502020204030204" pitchFamily="34" charset="0"/>
              </a:rPr>
              <a:t>false brothers (Galatians 2:4); </a:t>
            </a:r>
          </a:p>
          <a:p>
            <a:pPr marL="285750" marR="0" indent="-285750" algn="just">
              <a:spcBef>
                <a:spcPts val="0"/>
              </a:spcBef>
              <a:spcAft>
                <a:spcPts val="0"/>
              </a:spcAft>
              <a:buFont typeface="Wingdings" panose="05000000000000000000" pitchFamily="2" charset="2"/>
              <a:buChar char="§"/>
            </a:pPr>
            <a:r>
              <a:rPr lang="en-US" sz="2800" dirty="0">
                <a:latin typeface="Calibri" panose="020F0502020204030204" pitchFamily="34" charset="0"/>
                <a:cs typeface="Calibri" panose="020F0502020204030204" pitchFamily="34" charset="0"/>
              </a:rPr>
              <a:t>false teachers (2 Peter 2:1); </a:t>
            </a:r>
          </a:p>
          <a:p>
            <a:pPr marL="285750" marR="0" indent="-285750" algn="just">
              <a:spcBef>
                <a:spcPts val="0"/>
              </a:spcBef>
              <a:spcAft>
                <a:spcPts val="0"/>
              </a:spcAft>
              <a:buFont typeface="Wingdings" panose="05000000000000000000" pitchFamily="2" charset="2"/>
              <a:buChar char="§"/>
            </a:pPr>
            <a:r>
              <a:rPr lang="en-US" sz="2800" dirty="0">
                <a:latin typeface="Calibri" panose="020F0502020204030204" pitchFamily="34" charset="0"/>
                <a:cs typeface="Calibri" panose="020F0502020204030204" pitchFamily="34" charset="0"/>
              </a:rPr>
              <a:t>false prophets (Matthew 24:11); </a:t>
            </a:r>
          </a:p>
          <a:p>
            <a:pPr marL="285750" marR="0" indent="-285750" algn="just">
              <a:spcBef>
                <a:spcPts val="0"/>
              </a:spcBef>
              <a:spcAft>
                <a:spcPts val="0"/>
              </a:spcAft>
              <a:buFont typeface="Wingdings" panose="05000000000000000000" pitchFamily="2" charset="2"/>
              <a:buChar char="§"/>
            </a:pPr>
            <a:r>
              <a:rPr lang="en-US" sz="2800" dirty="0">
                <a:latin typeface="Calibri" panose="020F0502020204030204" pitchFamily="34" charset="0"/>
                <a:cs typeface="Calibri" panose="020F0502020204030204" pitchFamily="34" charset="0"/>
              </a:rPr>
              <a:t>false apostles, (2 Corinthians 11:13); </a:t>
            </a:r>
          </a:p>
          <a:p>
            <a:pPr marL="285750" marR="0" indent="-285750" algn="just">
              <a:spcBef>
                <a:spcPts val="0"/>
              </a:spcBef>
              <a:spcAft>
                <a:spcPts val="0"/>
              </a:spcAft>
              <a:buFont typeface="Wingdings" panose="05000000000000000000" pitchFamily="2" charset="2"/>
              <a:buChar char="§"/>
            </a:pPr>
            <a:r>
              <a:rPr lang="en-US" sz="2800" dirty="0">
                <a:latin typeface="Calibri" panose="020F0502020204030204" pitchFamily="34" charset="0"/>
                <a:cs typeface="Calibri" panose="020F0502020204030204" pitchFamily="34" charset="0"/>
              </a:rPr>
              <a:t>and even false Christ (Matthew 24:24). </a:t>
            </a:r>
          </a:p>
          <a:p>
            <a:pPr marL="285750" marR="0" indent="-28575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t>
            </a:r>
            <a:r>
              <a:rPr lang="en-US" sz="2800" i="1" dirty="0">
                <a:latin typeface="Calibri" panose="020F0502020204030204" pitchFamily="34" charset="0"/>
                <a:ea typeface="Calibri" panose="020F0502020204030204" pitchFamily="34" charset="0"/>
                <a:cs typeface="Calibri" panose="020F0502020204030204" pitchFamily="34" charset="0"/>
              </a:rPr>
              <a:t>pseudo” – false, fake, counterfeit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20709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500"/>
                            </p:stCondLst>
                            <p:childTnLst>
                              <p:par>
                                <p:cTn id="17" presetID="10" presetClass="entr" presetSubtype="0" fill="hold"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9000"/>
                            </p:stCondLst>
                            <p:childTnLst>
                              <p:par>
                                <p:cTn id="21" presetID="10" presetClass="entr" presetSubtype="0" fill="hold" nodeType="afterEffect">
                                  <p:stCondLst>
                                    <p:cond delay="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1500"/>
                            </p:stCondLst>
                            <p:childTnLst>
                              <p:par>
                                <p:cTn id="25" presetID="10" presetClass="entr" presetSubtype="0" fill="hold" nodeType="afterEffect">
                                  <p:stCondLst>
                                    <p:cond delay="7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4000"/>
                            </p:stCondLst>
                            <p:childTnLst>
                              <p:par>
                                <p:cTn id="29" presetID="10" presetClass="entr" presetSubtype="0" fill="hold" nodeType="afterEffect">
                                  <p:stCondLst>
                                    <p:cond delay="7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Who is the Man of Lawlessness?</a:t>
            </a:r>
          </a:p>
        </p:txBody>
      </p:sp>
      <p:sp>
        <p:nvSpPr>
          <p:cNvPr id="5" name="TextBox 4">
            <a:extLst>
              <a:ext uri="{FF2B5EF4-FFF2-40B4-BE49-F238E27FC236}">
                <a16:creationId xmlns:a16="http://schemas.microsoft.com/office/drawing/2014/main" id="{67EF9EDB-2C82-4381-8760-763FAA4C1ECD}"/>
              </a:ext>
            </a:extLst>
          </p:cNvPr>
          <p:cNvSpPr txBox="1"/>
          <p:nvPr/>
        </p:nvSpPr>
        <p:spPr>
          <a:xfrm>
            <a:off x="254174" y="1219817"/>
            <a:ext cx="11590636" cy="4401205"/>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1 John 2:18 - </a:t>
            </a:r>
            <a:r>
              <a:rPr lang="en-US" sz="2800" i="1" dirty="0">
                <a:latin typeface="Calibri" panose="020F0502020204030204" pitchFamily="34" charset="0"/>
                <a:cs typeface="Calibri" panose="020F0502020204030204" pitchFamily="34" charset="0"/>
              </a:rPr>
              <a:t>Children, it is the last hour; and just as you heard that </a:t>
            </a:r>
            <a:r>
              <a:rPr lang="en-US" sz="2800" b="1" i="1" u="sng" dirty="0">
                <a:latin typeface="Calibri" panose="020F0502020204030204" pitchFamily="34" charset="0"/>
                <a:cs typeface="Calibri" panose="020F0502020204030204" pitchFamily="34" charset="0"/>
              </a:rPr>
              <a:t>antichrist</a:t>
            </a:r>
            <a:r>
              <a:rPr lang="en-US" sz="2800" i="1" dirty="0">
                <a:latin typeface="Calibri" panose="020F0502020204030204" pitchFamily="34" charset="0"/>
                <a:cs typeface="Calibri" panose="020F0502020204030204" pitchFamily="34" charset="0"/>
              </a:rPr>
              <a:t> is coming, even now many antichrists have appeared; from this we know that it is the last hour. </a:t>
            </a:r>
          </a:p>
          <a:p>
            <a:pPr algn="just"/>
            <a:endParaRPr lang="en-US" sz="2800" dirty="0">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1 John 2:22  - </a:t>
            </a:r>
            <a:r>
              <a:rPr lang="en-US" sz="2800" i="1" dirty="0">
                <a:latin typeface="Calibri" panose="020F0502020204030204" pitchFamily="34" charset="0"/>
                <a:cs typeface="Calibri" panose="020F0502020204030204" pitchFamily="34" charset="0"/>
              </a:rPr>
              <a:t>Who is the liar but the one who denies that Jesus is the Christ? This is the </a:t>
            </a:r>
            <a:r>
              <a:rPr lang="en-US" sz="2800" b="1" i="1" u="sng" dirty="0">
                <a:latin typeface="Calibri" panose="020F0502020204030204" pitchFamily="34" charset="0"/>
                <a:cs typeface="Calibri" panose="020F0502020204030204" pitchFamily="34" charset="0"/>
              </a:rPr>
              <a:t>antichrist</a:t>
            </a:r>
            <a:r>
              <a:rPr lang="en-US" sz="2800" i="1" dirty="0">
                <a:latin typeface="Calibri" panose="020F0502020204030204" pitchFamily="34" charset="0"/>
                <a:cs typeface="Calibri" panose="020F0502020204030204" pitchFamily="34" charset="0"/>
              </a:rPr>
              <a:t>, the one who denies the Father and the Son.</a:t>
            </a:r>
            <a:r>
              <a:rPr lang="en-US" sz="2800" dirty="0">
                <a:latin typeface="Calibri" panose="020F0502020204030204" pitchFamily="34" charset="0"/>
                <a:cs typeface="Calibri" panose="020F0502020204030204" pitchFamily="34" charset="0"/>
              </a:rPr>
              <a:t> </a:t>
            </a:r>
          </a:p>
          <a:p>
            <a:pPr algn="just"/>
            <a:endParaRPr lang="en-US" sz="2800" dirty="0">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1 John 4:3 - </a:t>
            </a:r>
            <a:r>
              <a:rPr lang="en-US" sz="2800" i="1" dirty="0">
                <a:latin typeface="Calibri" panose="020F0502020204030204" pitchFamily="34" charset="0"/>
                <a:cs typeface="Calibri" panose="020F0502020204030204" pitchFamily="34" charset="0"/>
              </a:rPr>
              <a:t>and every spirit that does not confess Jesus is not from God; this is the spirit of the </a:t>
            </a:r>
            <a:r>
              <a:rPr lang="en-US" sz="2800" b="1" i="1" u="sng" dirty="0">
                <a:latin typeface="Calibri" panose="020F0502020204030204" pitchFamily="34" charset="0"/>
                <a:cs typeface="Calibri" panose="020F0502020204030204" pitchFamily="34" charset="0"/>
              </a:rPr>
              <a:t>antichrist</a:t>
            </a:r>
            <a:r>
              <a:rPr lang="en-US" sz="2800" i="1" dirty="0">
                <a:latin typeface="Calibri" panose="020F0502020204030204" pitchFamily="34" charset="0"/>
                <a:cs typeface="Calibri" panose="020F0502020204030204" pitchFamily="34" charset="0"/>
              </a:rPr>
              <a:t>, of which you have heard that it is coming, and now it is already in the world. </a:t>
            </a:r>
            <a:r>
              <a:rPr lang="en-US" sz="2800" dirty="0">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82590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7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6750"/>
                            </p:stCondLst>
                            <p:childTnLst>
                              <p:par>
                                <p:cTn id="13" presetID="10" presetClass="entr" presetSubtype="0" fill="hold" grpId="0" nodeType="afterEffect">
                                  <p:stCondLst>
                                    <p:cond delay="275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9849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Future Events</a:t>
            </a:r>
          </a:p>
        </p:txBody>
      </p:sp>
      <p:pic>
        <p:nvPicPr>
          <p:cNvPr id="7" name="Picture 6" descr="Diagram&#10;&#10;Description automatically generated">
            <a:extLst>
              <a:ext uri="{FF2B5EF4-FFF2-40B4-BE49-F238E27FC236}">
                <a16:creationId xmlns:a16="http://schemas.microsoft.com/office/drawing/2014/main" id="{FC12BA19-AD2B-41CD-9EBA-F56ACFD0B54B}"/>
              </a:ext>
            </a:extLst>
          </p:cNvPr>
          <p:cNvPicPr>
            <a:picLocks noChangeAspect="1"/>
          </p:cNvPicPr>
          <p:nvPr/>
        </p:nvPicPr>
        <p:blipFill>
          <a:blip r:embed="rId2"/>
          <a:stretch>
            <a:fillRect/>
          </a:stretch>
        </p:blipFill>
        <p:spPr>
          <a:xfrm>
            <a:off x="207667" y="0"/>
            <a:ext cx="11553409" cy="6858000"/>
          </a:xfrm>
          <a:prstGeom prst="rect">
            <a:avLst/>
          </a:prstGeom>
        </p:spPr>
      </p:pic>
    </p:spTree>
    <p:extLst>
      <p:ext uri="{BB962C8B-B14F-4D97-AF65-F5344CB8AC3E}">
        <p14:creationId xmlns:p14="http://schemas.microsoft.com/office/powerpoint/2010/main" val="5833181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24096"/>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a:t>
            </a:r>
            <a:r>
              <a:rPr lang="en-US" sz="3600" b="1" i="1" dirty="0">
                <a:effectLst/>
                <a:latin typeface="Calibri" panose="020F0502020204030204" pitchFamily="34" charset="0"/>
                <a:ea typeface="Times New Roman" panose="02020603050405020304" pitchFamily="18" charset="0"/>
              </a:rPr>
              <a:t>5 Do you not remember that while I was still with you, I was telling you these things?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0631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Acts 17:11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Now these [the Berean believers] were more noble-minded than those in Thessalonica, for they received the word with great eagerness, examining the Scriptures daily to see whether these things were so. </a:t>
            </a:r>
          </a:p>
        </p:txBody>
      </p:sp>
    </p:spTree>
    <p:extLst>
      <p:ext uri="{BB962C8B-B14F-4D97-AF65-F5344CB8AC3E}">
        <p14:creationId xmlns:p14="http://schemas.microsoft.com/office/powerpoint/2010/main" val="11715350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14:1-3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 Do not let your heart be troubled; believe in God, believe also in Me. 2 In My Father's house are many dwelling places; if it were not so, I would have told you; for I go to prepare a place for you. 3 If I go and prepare a place for you, I will come again and receive you to Myself, that where I am, there you may be also. </a:t>
            </a:r>
          </a:p>
        </p:txBody>
      </p:sp>
    </p:spTree>
    <p:extLst>
      <p:ext uri="{BB962C8B-B14F-4D97-AF65-F5344CB8AC3E}">
        <p14:creationId xmlns:p14="http://schemas.microsoft.com/office/powerpoint/2010/main" val="30218800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24,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3)</a:t>
            </a:r>
          </a:p>
          <a:p>
            <a:pPr algn="ctr"/>
            <a:r>
              <a:rPr lang="en-US" sz="2800" i="1" dirty="0"/>
              <a:t>2 Thessalonians 2:1-5</a:t>
            </a:r>
          </a:p>
        </p:txBody>
      </p:sp>
    </p:spTree>
    <p:extLst>
      <p:ext uri="{BB962C8B-B14F-4D97-AF65-F5344CB8AC3E}">
        <p14:creationId xmlns:p14="http://schemas.microsoft.com/office/powerpoint/2010/main" val="293945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6 And you know what restrains him now, so that in his time he will be revealed. 7 For the mystery of lawlessness is already at work; only he who now restrains will do so until he is taken out of the way. 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61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33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reality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2123658"/>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 Now we request you, brethren, with regard to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coming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[parousia – “the appearing”] of our Lord Jesus Christ and our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gathering together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[rapture of the church] to Him, 2 that you not be quickly shaken from your composure or be disturbed either by a spirit or a message or a letter as if from us, to the effect that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day of the Lord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[time of God’s wrath and judgment] has come.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4:15-17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15 For this we say to you by the word of the Lord, that we who are alive and remain until </a:t>
            </a:r>
            <a:r>
              <a:rPr lang="en-US" sz="3200" b="1" i="1" dirty="0">
                <a:effectLst/>
                <a:latin typeface="Calibri" panose="020F0502020204030204" pitchFamily="34" charset="0"/>
                <a:ea typeface="Times New Roman" panose="02020603050405020304" pitchFamily="18" charset="0"/>
              </a:rPr>
              <a:t>the coming </a:t>
            </a:r>
            <a:r>
              <a:rPr lang="en-US" sz="3200" i="1" dirty="0">
                <a:effectLst/>
                <a:latin typeface="Calibri" panose="020F0502020204030204" pitchFamily="34" charset="0"/>
                <a:ea typeface="Times New Roman" panose="02020603050405020304" pitchFamily="18" charset="0"/>
              </a:rPr>
              <a:t>[parousia] of the Lord, will not precede those who have fallen asleep. 16 For the Lord Himself will descend from heaven with a shout, with the voice of the archangel and with the trumpet of God, and the dead in Christ will rise first. </a:t>
            </a:r>
          </a:p>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17 Then we who are alive and remain will be </a:t>
            </a:r>
            <a:r>
              <a:rPr lang="en-US" sz="3200" b="1" i="1" dirty="0">
                <a:effectLst/>
                <a:latin typeface="Calibri" panose="020F0502020204030204" pitchFamily="34" charset="0"/>
                <a:ea typeface="Times New Roman" panose="02020603050405020304" pitchFamily="18" charset="0"/>
              </a:rPr>
              <a:t>caught up </a:t>
            </a:r>
            <a:r>
              <a:rPr lang="en-US" sz="3200" i="1" dirty="0">
                <a:effectLst/>
                <a:latin typeface="Calibri" panose="020F0502020204030204" pitchFamily="34" charset="0"/>
                <a:ea typeface="Times New Roman" panose="02020603050405020304" pitchFamily="18" charset="0"/>
              </a:rPr>
              <a:t>[raptured] together with them in the clouds to meet the Lord in the air, and so we shall always be with the Lord. </a:t>
            </a:r>
          </a:p>
          <a:p>
            <a:pPr marL="0" marR="0" algn="just">
              <a:spcBef>
                <a:spcPts val="0"/>
              </a:spcBef>
              <a:spcAft>
                <a:spcPts val="0"/>
              </a:spcAft>
            </a:pPr>
            <a:endParaRPr lang="en-US" sz="3200" i="1" dirty="0">
              <a:latin typeface="Calibri" panose="020F0502020204030204" pitchFamily="34" charset="0"/>
              <a:ea typeface="Times New Roman" panose="02020603050405020304" pitchFamily="18" charset="0"/>
            </a:endParaRPr>
          </a:p>
          <a:p>
            <a:pPr marL="0" marR="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*note – there is no mention of the “day of the Lord” in this passage; that comes after in 1 Thessalonians 5:1-3.</a:t>
            </a:r>
          </a:p>
        </p:txBody>
      </p:sp>
    </p:spTree>
    <p:extLst>
      <p:ext uri="{BB962C8B-B14F-4D97-AF65-F5344CB8AC3E}">
        <p14:creationId xmlns:p14="http://schemas.microsoft.com/office/powerpoint/2010/main" val="39829838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reality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2123658"/>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 Now we request you, brethren, with regard to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coming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[parousia – “the appearing”] of our Lord Jesus Christ and our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gathering together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[rapture of the church] to Him, 2 that you not be quickly shaken from your composure or be disturbed either by a spirit or a message or a letter as if from us, to the effect that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day of the Lord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[time of God’s wrath and judgment] has come.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1779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6 For after all it is only just for God to repay with affliction those who afflict you, 7 and to give relief to you who are afflicted and to us as well when the Lord Jesus will be revealed from heaven with His mighty angels in flaming fire, </a:t>
            </a:r>
            <a:r>
              <a:rPr lang="en-US" sz="3200" b="1" i="1" dirty="0">
                <a:effectLst/>
                <a:latin typeface="Calibri" panose="020F0502020204030204" pitchFamily="34" charset="0"/>
                <a:ea typeface="Times New Roman" panose="02020603050405020304" pitchFamily="18" charset="0"/>
              </a:rPr>
              <a:t>8 dealing out retribution to those who do not know God and to those who do not obey the gospel of our Lord Jesus. 9 These will pay the penalty of eternal destruction, away from the presence of the Lord and from the glory of His power….</a:t>
            </a:r>
          </a:p>
        </p:txBody>
      </p:sp>
    </p:spTree>
    <p:extLst>
      <p:ext uri="{BB962C8B-B14F-4D97-AF65-F5344CB8AC3E}">
        <p14:creationId xmlns:p14="http://schemas.microsoft.com/office/powerpoint/2010/main" val="28255922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rebellion </a:t>
            </a:r>
            <a:r>
              <a:rPr lang="en-US" sz="3200" b="1" cap="none" baseline="30000" dirty="0">
                <a:solidFill>
                  <a:schemeClr val="accent5">
                    <a:lumMod val="60000"/>
                    <a:lumOff val="40000"/>
                  </a:schemeClr>
                </a:solidFill>
                <a:latin typeface="+mn-lt"/>
              </a:rPr>
              <a:t>(2:3-5)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732780"/>
            <a:ext cx="11590636" cy="523220"/>
          </a:xfrm>
          <a:prstGeom prst="rect">
            <a:avLst/>
          </a:prstGeom>
          <a:noFill/>
        </p:spPr>
        <p:txBody>
          <a:bodyPr wrap="square" rtlCol="0">
            <a:spAutoFit/>
          </a:bodyPr>
          <a:lstStyle/>
          <a:p>
            <a:pPr marL="514350" lvl="0" indent="-514350" algn="just">
              <a:buAutoNum type="alphaUcPeriod"/>
            </a:pPr>
            <a:r>
              <a:rPr lang="en-US" sz="2800" b="1" dirty="0">
                <a:latin typeface="Calibri" panose="020F0502020204030204" pitchFamily="34" charset="0"/>
                <a:cs typeface="Calibri" panose="020F0502020204030204" pitchFamily="34" charset="0"/>
              </a:rPr>
              <a:t>What is the man of lawlessness?</a:t>
            </a:r>
          </a:p>
        </p:txBody>
      </p:sp>
      <p:sp>
        <p:nvSpPr>
          <p:cNvPr id="6" name="TextBox 5">
            <a:extLst>
              <a:ext uri="{FF2B5EF4-FFF2-40B4-BE49-F238E27FC236}">
                <a16:creationId xmlns:a16="http://schemas.microsoft.com/office/drawing/2014/main" id="{F3467028-A5DD-4C50-A3AC-B842F63563F9}"/>
              </a:ext>
            </a:extLst>
          </p:cNvPr>
          <p:cNvSpPr txBox="1"/>
          <p:nvPr/>
        </p:nvSpPr>
        <p:spPr>
          <a:xfrm>
            <a:off x="207667" y="3304740"/>
            <a:ext cx="11590636" cy="1754326"/>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1 John 3:4 - </a:t>
            </a:r>
            <a:r>
              <a:rPr lang="en-US" sz="2400" i="1" dirty="0">
                <a:latin typeface="Calibri" panose="020F0502020204030204" pitchFamily="34" charset="0"/>
                <a:cs typeface="Calibri" panose="020F0502020204030204" pitchFamily="34" charset="0"/>
              </a:rPr>
              <a:t>Everyone who practices sin also practices lawlessness; and </a:t>
            </a:r>
            <a:r>
              <a:rPr lang="en-US" sz="2400" b="1" i="1" dirty="0">
                <a:latin typeface="Calibri" panose="020F0502020204030204" pitchFamily="34" charset="0"/>
                <a:cs typeface="Calibri" panose="020F0502020204030204" pitchFamily="34" charset="0"/>
              </a:rPr>
              <a:t>sin is lawlessness</a:t>
            </a:r>
            <a:r>
              <a:rPr lang="en-US" sz="2400" i="1" dirty="0">
                <a:latin typeface="Calibri" panose="020F0502020204030204" pitchFamily="34" charset="0"/>
                <a:cs typeface="Calibri" panose="020F0502020204030204" pitchFamily="34" charset="0"/>
              </a:rPr>
              <a:t>. </a:t>
            </a:r>
          </a:p>
          <a:p>
            <a:pPr algn="just"/>
            <a:endParaRPr lang="en-US" sz="2800" i="1"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lgn="just">
              <a:buAutoNum type="arabicPeriod"/>
            </a:pPr>
            <a:r>
              <a:rPr lang="en-US" sz="2800" i="1" dirty="0">
                <a:latin typeface="Calibri" panose="020F0502020204030204" pitchFamily="34" charset="0"/>
                <a:ea typeface="Times New Roman" panose="02020603050405020304" pitchFamily="18" charset="0"/>
                <a:cs typeface="Calibri" panose="020F0502020204030204" pitchFamily="34" charset="0"/>
              </a:rPr>
              <a:t>The man of exceeding sinfulness</a:t>
            </a:r>
          </a:p>
          <a:p>
            <a:pPr marL="514350" indent="-514350" algn="just">
              <a:buAutoNum type="arabicPeriod"/>
            </a:pPr>
            <a:r>
              <a:rPr lang="en-US" sz="2800" i="1" dirty="0">
                <a:latin typeface="Calibri" panose="020F0502020204030204" pitchFamily="34" charset="0"/>
                <a:ea typeface="Times New Roman" panose="02020603050405020304" pitchFamily="18" charset="0"/>
                <a:cs typeface="Calibri" panose="020F0502020204030204" pitchFamily="34" charset="0"/>
              </a:rPr>
              <a:t>The son of destruction – “son of… belonging to the order of”</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018654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6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par>
                          <p:cTn id="12" fill="hold">
                            <p:stCondLst>
                              <p:cond delay="9750"/>
                            </p:stCondLst>
                            <p:childTnLst>
                              <p:par>
                                <p:cTn id="13" presetID="10" presetClass="entr" presetSubtype="0" fill="hold" grpId="0" nodeType="afterEffect">
                                  <p:stCondLst>
                                    <p:cond delay="4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75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62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14862</TotalTime>
  <Words>1592</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300</cp:revision>
  <cp:lastPrinted>2020-05-22T15:03:41Z</cp:lastPrinted>
  <dcterms:created xsi:type="dcterms:W3CDTF">2019-06-22T19:37:39Z</dcterms:created>
  <dcterms:modified xsi:type="dcterms:W3CDTF">2022-04-23T18:33:11Z</dcterms:modified>
</cp:coreProperties>
</file>